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939"/>
    <p:restoredTop sz="94690"/>
  </p:normalViewPr>
  <p:slideViewPr>
    <p:cSldViewPr snapToGrid="0" snapToObjects="1">
      <p:cViewPr>
        <p:scale>
          <a:sx n="104" d="100"/>
          <a:sy n="104" d="100"/>
        </p:scale>
        <p:origin x="-8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899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29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634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9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29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201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650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79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7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966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32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136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AC405FE-853D-7B43-B100-A87FFE0D84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0" y="3244850"/>
            <a:ext cx="381000" cy="3683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EF63C6A-F2C5-7847-847D-0E23F2C7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262" y="3244851"/>
            <a:ext cx="291945" cy="3683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5ACCF90-E67A-EE4B-A0D8-8E6C855F09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662" y="1261241"/>
            <a:ext cx="1744717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B07AF4-A104-F242-B81F-8FD7CF273F7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FB2D45-8D48-D947-AC2B-3EDB3D59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64" y="174171"/>
              <a:ext cx="8098872" cy="5296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18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491FC3-08E9-794A-99A4-671006742B4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0531EC-C2D8-8243-AEA0-28A4B9DBA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549" y="0"/>
              <a:ext cx="4588902" cy="6858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C0BAC1-27BF-5A4E-9DC9-B853BF6B12BB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848CF9-DD4F-DC4A-87F6-6FCBD308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75" y="55880"/>
              <a:ext cx="7985650" cy="520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01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F08F0D-4417-BEB1-B0B3-F396D4DB1978}"/>
              </a:ext>
            </a:extLst>
          </p:cNvPr>
          <p:cNvGrpSpPr/>
          <p:nvPr/>
        </p:nvGrpSpPr>
        <p:grpSpPr>
          <a:xfrm>
            <a:off x="0" y="-14683"/>
            <a:ext cx="9144000" cy="3944039"/>
            <a:chOff x="0" y="-14683"/>
            <a:chExt cx="9144000" cy="39440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-14683"/>
              <a:ext cx="9144000" cy="3944039"/>
              <a:chOff x="0" y="-14683"/>
              <a:chExt cx="9144000" cy="394403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-14683"/>
                <a:ext cx="9144000" cy="394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E028DB-23EC-9720-7737-80C7D9769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88136"/>
              <a:ext cx="7772400" cy="373840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928BB9E-DEA7-BF96-82D4-222F400B5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7" y="3522137"/>
            <a:ext cx="7772400" cy="33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5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9F6E07B-AE79-40A0-A9BE-6F3767A1FEA1}"/>
              </a:ext>
            </a:extLst>
          </p:cNvPr>
          <p:cNvGrpSpPr/>
          <p:nvPr/>
        </p:nvGrpSpPr>
        <p:grpSpPr>
          <a:xfrm>
            <a:off x="0" y="-14684"/>
            <a:ext cx="9144000" cy="6684425"/>
            <a:chOff x="0" y="-14684"/>
            <a:chExt cx="9144000" cy="66844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E56479-62C0-4D42-9B99-9AAE997516FB}"/>
                </a:ext>
              </a:extLst>
            </p:cNvPr>
            <p:cNvSpPr/>
            <p:nvPr/>
          </p:nvSpPr>
          <p:spPr>
            <a:xfrm>
              <a:off x="0" y="-14684"/>
              <a:ext cx="9144000" cy="668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EBDD1D-7D36-F440-4D26-2D379E091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255" y="190816"/>
              <a:ext cx="7105489" cy="640554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9E5CE20-D849-E687-D0DA-21728FEA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89915"/>
            <a:ext cx="7772400" cy="56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9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12EAFDC-6D75-0444-AA17-F71740E6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5983" y="293419"/>
            <a:ext cx="5857462" cy="4905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7F60746-0B68-8D40-B9F1-8BBE067B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8893" y="-9112579"/>
            <a:ext cx="3405808" cy="64304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96F258-16C0-0540-BCA4-685F77E2E9AE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828800" y="914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2F1595-FFFF-E749-BE9F-2F2D86D8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21" y="0"/>
              <a:ext cx="7626758" cy="57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46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DCD74BB-00EB-1A44-AEF0-E864BD1F643A}"/>
              </a:ext>
            </a:extLst>
          </p:cNvPr>
          <p:cNvGrpSpPr/>
          <p:nvPr/>
        </p:nvGrpSpPr>
        <p:grpSpPr>
          <a:xfrm>
            <a:off x="-4951690" y="3213997"/>
            <a:ext cx="4297137" cy="2562371"/>
            <a:chOff x="544553" y="554257"/>
            <a:chExt cx="4297137" cy="256237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940366" y="5542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8" name="图片 6">
              <a:extLst>
                <a:ext uri="{FF2B5EF4-FFF2-40B4-BE49-F238E27FC236}">
                  <a16:creationId xmlns:a16="http://schemas.microsoft.com/office/drawing/2014/main" id="{D9F932CF-00CC-7147-B988-66FA0946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553" y="720511"/>
              <a:ext cx="3883378" cy="1664719"/>
            </a:xfrm>
            <a:prstGeom prst="rect">
              <a:avLst/>
            </a:prstGeom>
          </p:spPr>
        </p:pic>
        <p:sp>
          <p:nvSpPr>
            <p:cNvPr id="29" name="文本框 54">
              <a:extLst>
                <a:ext uri="{FF2B5EF4-FFF2-40B4-BE49-F238E27FC236}">
                  <a16:creationId xmlns:a16="http://schemas.microsoft.com/office/drawing/2014/main" id="{CC1A65CF-C092-4B4C-B468-88E7319D6C75}"/>
                </a:ext>
              </a:extLst>
            </p:cNvPr>
            <p:cNvSpPr txBox="1"/>
            <p:nvPr/>
          </p:nvSpPr>
          <p:spPr>
            <a:xfrm>
              <a:off x="2173180" y="777573"/>
              <a:ext cx="639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4mm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48">
              <a:extLst>
                <a:ext uri="{FF2B5EF4-FFF2-40B4-BE49-F238E27FC236}">
                  <a16:creationId xmlns:a16="http://schemas.microsoft.com/office/drawing/2014/main" id="{BCA7272A-B7D5-874F-92FE-6AC54AE47CD0}"/>
                </a:ext>
              </a:extLst>
            </p:cNvPr>
            <p:cNvSpPr/>
            <p:nvPr/>
          </p:nvSpPr>
          <p:spPr>
            <a:xfrm>
              <a:off x="566320" y="114739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55">
              <a:extLst>
                <a:ext uri="{FF2B5EF4-FFF2-40B4-BE49-F238E27FC236}">
                  <a16:creationId xmlns:a16="http://schemas.microsoft.com/office/drawing/2014/main" id="{E689C60A-2A0B-7E41-A9CD-D8574DA3541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968835" y="1424391"/>
              <a:ext cx="145476" cy="4593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57">
              <a:extLst>
                <a:ext uri="{FF2B5EF4-FFF2-40B4-BE49-F238E27FC236}">
                  <a16:creationId xmlns:a16="http://schemas.microsoft.com/office/drawing/2014/main" id="{E87B8B8C-EDE9-0941-AFEC-BFFC7E7AD514}"/>
                </a:ext>
              </a:extLst>
            </p:cNvPr>
            <p:cNvSpPr/>
            <p:nvPr/>
          </p:nvSpPr>
          <p:spPr>
            <a:xfrm>
              <a:off x="1503788" y="1155816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61">
              <a:extLst>
                <a:ext uri="{FF2B5EF4-FFF2-40B4-BE49-F238E27FC236}">
                  <a16:creationId xmlns:a16="http://schemas.microsoft.com/office/drawing/2014/main" id="{02AFEE05-108D-5749-AACD-93431CA5D944}"/>
                </a:ext>
              </a:extLst>
            </p:cNvPr>
            <p:cNvSpPr/>
            <p:nvPr/>
          </p:nvSpPr>
          <p:spPr>
            <a:xfrm>
              <a:off x="1089276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62">
              <a:extLst>
                <a:ext uri="{FF2B5EF4-FFF2-40B4-BE49-F238E27FC236}">
                  <a16:creationId xmlns:a16="http://schemas.microsoft.com/office/drawing/2014/main" id="{BD077A80-29A5-5047-BE97-8A0E9CD6A4D6}"/>
                </a:ext>
              </a:extLst>
            </p:cNvPr>
            <p:cNvSpPr/>
            <p:nvPr/>
          </p:nvSpPr>
          <p:spPr>
            <a:xfrm>
              <a:off x="1896865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63">
              <a:extLst>
                <a:ext uri="{FF2B5EF4-FFF2-40B4-BE49-F238E27FC236}">
                  <a16:creationId xmlns:a16="http://schemas.microsoft.com/office/drawing/2014/main" id="{36F1E60E-7840-B643-80CF-62237875E2A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705023" y="1432815"/>
              <a:ext cx="201280" cy="3331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4">
              <a:extLst>
                <a:ext uri="{FF2B5EF4-FFF2-40B4-BE49-F238E27FC236}">
                  <a16:creationId xmlns:a16="http://schemas.microsoft.com/office/drawing/2014/main" id="{AD75AA89-47E8-5448-A935-86E958977026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491786" y="1840437"/>
              <a:ext cx="4" cy="19040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5">
              <a:extLst>
                <a:ext uri="{FF2B5EF4-FFF2-40B4-BE49-F238E27FC236}">
                  <a16:creationId xmlns:a16="http://schemas.microsoft.com/office/drawing/2014/main" id="{81138304-12D0-0748-A684-5BF36B3339C5}"/>
                </a:ext>
              </a:extLst>
            </p:cNvPr>
            <p:cNvCxnSpPr>
              <a:cxnSpLocks/>
            </p:cNvCxnSpPr>
            <p:nvPr/>
          </p:nvCxnSpPr>
          <p:spPr>
            <a:xfrm>
              <a:off x="2092828" y="1585680"/>
              <a:ext cx="197986" cy="4440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69">
              <a:extLst>
                <a:ext uri="{FF2B5EF4-FFF2-40B4-BE49-F238E27FC236}">
                  <a16:creationId xmlns:a16="http://schemas.microsoft.com/office/drawing/2014/main" id="{2DF6F35C-1016-834A-A0D6-B7FAEC804D90}"/>
                </a:ext>
              </a:extLst>
            </p:cNvPr>
            <p:cNvCxnSpPr>
              <a:cxnSpLocks/>
            </p:cNvCxnSpPr>
            <p:nvPr/>
          </p:nvCxnSpPr>
          <p:spPr>
            <a:xfrm>
              <a:off x="2500160" y="1093504"/>
              <a:ext cx="77331" cy="262504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72">
              <a:extLst>
                <a:ext uri="{FF2B5EF4-FFF2-40B4-BE49-F238E27FC236}">
                  <a16:creationId xmlns:a16="http://schemas.microsoft.com/office/drawing/2014/main" id="{8563B9DE-C2E0-C145-80D3-623E1AA52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3979" y="1576774"/>
              <a:ext cx="83666" cy="263663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3">
              <a:extLst>
                <a:ext uri="{FF2B5EF4-FFF2-40B4-BE49-F238E27FC236}">
                  <a16:creationId xmlns:a16="http://schemas.microsoft.com/office/drawing/2014/main" id="{C65F8009-7B15-4149-9C33-9C9508807EDC}"/>
                </a:ext>
              </a:extLst>
            </p:cNvPr>
            <p:cNvSpPr/>
            <p:nvPr/>
          </p:nvSpPr>
          <p:spPr>
            <a:xfrm>
              <a:off x="2653979" y="2021536"/>
              <a:ext cx="1037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1605F801-586B-534E-85F0-7F441BECF9E8}"/>
                </a:ext>
              </a:extLst>
            </p:cNvPr>
            <p:cNvSpPr/>
            <p:nvPr/>
          </p:nvSpPr>
          <p:spPr>
            <a:xfrm>
              <a:off x="3715843" y="2021536"/>
              <a:ext cx="11258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 rope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76">
              <a:extLst>
                <a:ext uri="{FF2B5EF4-FFF2-40B4-BE49-F238E27FC236}">
                  <a16:creationId xmlns:a16="http://schemas.microsoft.com/office/drawing/2014/main" id="{6F71AEF5-7A02-4648-892D-B53145D459C7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3172711" y="1093504"/>
              <a:ext cx="631692" cy="92803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78">
              <a:extLst>
                <a:ext uri="{FF2B5EF4-FFF2-40B4-BE49-F238E27FC236}">
                  <a16:creationId xmlns:a16="http://schemas.microsoft.com/office/drawing/2014/main" id="{23D51FAD-AB93-AC4F-986D-FE947D26253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3972940" y="1036622"/>
              <a:ext cx="305827" cy="9849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1">
              <a:extLst>
                <a:ext uri="{FF2B5EF4-FFF2-40B4-BE49-F238E27FC236}">
                  <a16:creationId xmlns:a16="http://schemas.microsoft.com/office/drawing/2014/main" id="{7F3F44A3-F07F-F548-91A4-259A0C7C467F}"/>
                </a:ext>
              </a:extLst>
            </p:cNvPr>
            <p:cNvSpPr/>
            <p:nvPr/>
          </p:nvSpPr>
          <p:spPr>
            <a:xfrm>
              <a:off x="774066" y="2470297"/>
              <a:ext cx="342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miniature manipulator with variable stiffness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88049-6FEE-E549-9936-539AB6F20D24}"/>
              </a:ext>
            </a:extLst>
          </p:cNvPr>
          <p:cNvGrpSpPr/>
          <p:nvPr/>
        </p:nvGrpSpPr>
        <p:grpSpPr>
          <a:xfrm>
            <a:off x="10848972" y="1877524"/>
            <a:ext cx="4224345" cy="2490268"/>
            <a:chOff x="4709429" y="552320"/>
            <a:chExt cx="4224345" cy="2490268"/>
          </a:xfrm>
        </p:grpSpPr>
        <p:pic>
          <p:nvPicPr>
            <p:cNvPr id="27" name="图片 4">
              <a:extLst>
                <a:ext uri="{FF2B5EF4-FFF2-40B4-BE49-F238E27FC236}">
                  <a16:creationId xmlns:a16="http://schemas.microsoft.com/office/drawing/2014/main" id="{9BD30522-DBE7-D146-A002-DACAAFDE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9429" y="552320"/>
              <a:ext cx="4196021" cy="1905807"/>
            </a:xfrm>
            <a:prstGeom prst="rect">
              <a:avLst/>
            </a:prstGeom>
          </p:spPr>
        </p:pic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6300F49-520E-8445-BB49-952FFEFA96C1}"/>
                </a:ext>
              </a:extLst>
            </p:cNvPr>
            <p:cNvSpPr/>
            <p:nvPr/>
          </p:nvSpPr>
          <p:spPr>
            <a:xfrm>
              <a:off x="4981751" y="267325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detachable driver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002135D-8946-7040-AC3B-B985A6287C65}"/>
              </a:ext>
            </a:extLst>
          </p:cNvPr>
          <p:cNvSpPr/>
          <p:nvPr/>
        </p:nvSpPr>
        <p:spPr>
          <a:xfrm>
            <a:off x="8358879" y="-768477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B2BB1-9F6D-164F-9996-79E99DBD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0122" y="-3136785"/>
            <a:ext cx="6693638" cy="2677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065C5-2307-6E4F-BDC2-31F81CDE2A5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3DF49-8661-214F-9059-B34EA415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8027" y="61135"/>
              <a:ext cx="3607826" cy="2224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C1F41-AC1F-3A4E-94AA-BFFFE857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6692" y="153668"/>
              <a:ext cx="3335661" cy="2049623"/>
            </a:xfrm>
            <a:prstGeom prst="rect">
              <a:avLst/>
            </a:prstGeom>
          </p:spPr>
        </p:pic>
        <p:pic>
          <p:nvPicPr>
            <p:cNvPr id="46" name="图片 30">
              <a:extLst>
                <a:ext uri="{FF2B5EF4-FFF2-40B4-BE49-F238E27FC236}">
                  <a16:creationId xmlns:a16="http://schemas.microsoft.com/office/drawing/2014/main" id="{E23DA9C8-72DF-F84E-A988-606C45289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268027" y="1688930"/>
              <a:ext cx="6717330" cy="2149672"/>
            </a:xfrm>
            <a:prstGeom prst="rect">
              <a:avLst/>
            </a:prstGeom>
          </p:spPr>
        </p:pic>
        <p:sp>
          <p:nvSpPr>
            <p:cNvPr id="49" name="矩形 26">
              <a:extLst>
                <a:ext uri="{FF2B5EF4-FFF2-40B4-BE49-F238E27FC236}">
                  <a16:creationId xmlns:a16="http://schemas.microsoft.com/office/drawing/2014/main" id="{E1679AFA-93D7-2844-A621-AED1AD7E5D59}"/>
                </a:ext>
              </a:extLst>
            </p:cNvPr>
            <p:cNvSpPr/>
            <p:nvPr/>
          </p:nvSpPr>
          <p:spPr>
            <a:xfrm>
              <a:off x="2495974" y="378809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Prototype of the robotic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61A313-A370-7D4A-B99E-2AA3019A1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3091"/>
            <a:stretch/>
          </p:blipFill>
          <p:spPr>
            <a:xfrm>
              <a:off x="4307614" y="4234795"/>
              <a:ext cx="3724629" cy="2577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863246-339A-9F4B-8A7A-9386E2A42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46917"/>
            <a:stretch/>
          </p:blipFill>
          <p:spPr>
            <a:xfrm>
              <a:off x="1179681" y="4184824"/>
              <a:ext cx="3240084" cy="2537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19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7D2D2-21A3-0442-88F3-E11B262594B0}"/>
              </a:ext>
            </a:extLst>
          </p:cNvPr>
          <p:cNvGrpSpPr/>
          <p:nvPr/>
        </p:nvGrpSpPr>
        <p:grpSpPr>
          <a:xfrm>
            <a:off x="0" y="0"/>
            <a:ext cx="9144000" cy="6879728"/>
            <a:chOff x="0" y="0"/>
            <a:chExt cx="9144000" cy="6879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A5005F-0A1C-6649-8062-1DBA2E3174CE}"/>
                </a:ext>
              </a:extLst>
            </p:cNvPr>
            <p:cNvGrpSpPr/>
            <p:nvPr/>
          </p:nvGrpSpPr>
          <p:grpSpPr>
            <a:xfrm>
              <a:off x="1063837" y="6230"/>
              <a:ext cx="6526237" cy="6873498"/>
              <a:chOff x="1063837" y="6230"/>
              <a:chExt cx="6526237" cy="6873498"/>
            </a:xfrm>
          </p:grpSpPr>
          <p:pic>
            <p:nvPicPr>
              <p:cNvPr id="1027" name="Picture 3" descr="page8image43878432">
                <a:extLst>
                  <a:ext uri="{FF2B5EF4-FFF2-40B4-BE49-F238E27FC236}">
                    <a16:creationId xmlns:a16="http://schemas.microsoft.com/office/drawing/2014/main" id="{E2C1B585-CD4C-494E-81AC-86EA16FE7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10245" y="6230"/>
                <a:ext cx="6479829" cy="328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3" descr="page8image43878432">
                <a:extLst>
                  <a:ext uri="{FF2B5EF4-FFF2-40B4-BE49-F238E27FC236}">
                    <a16:creationId xmlns:a16="http://schemas.microsoft.com/office/drawing/2014/main" id="{011F9E37-AD99-E446-A852-8F8DD1C43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63837" y="3306991"/>
                <a:ext cx="6526237" cy="3572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6A26CD-B822-2B49-9041-C94B3765BF47}"/>
                  </a:ext>
                </a:extLst>
              </p:cNvPr>
              <p:cNvSpPr txBox="1"/>
              <p:nvPr/>
            </p:nvSpPr>
            <p:spPr>
              <a:xfrm>
                <a:off x="2051719" y="551160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hand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D7B-F02C-EA4C-A9D0-57B04603F627}"/>
                  </a:ext>
                </a:extLst>
              </p:cNvPr>
              <p:cNvSpPr txBox="1"/>
              <p:nvPr/>
            </p:nvSpPr>
            <p:spPr>
              <a:xfrm>
                <a:off x="2051719" y="3900353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hand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218D1-56A7-0045-BD1A-4DE8675E96E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B70C5-8289-C74B-96D7-91A207D192F1}"/>
              </a:ext>
            </a:extLst>
          </p:cNvPr>
          <p:cNvSpPr/>
          <p:nvPr/>
        </p:nvSpPr>
        <p:spPr>
          <a:xfrm>
            <a:off x="1110245" y="0"/>
            <a:ext cx="6479829" cy="6851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5" name="Picture 1" descr="page8image43878432">
            <a:extLst>
              <a:ext uri="{FF2B5EF4-FFF2-40B4-BE49-F238E27FC236}">
                <a16:creationId xmlns:a16="http://schemas.microsoft.com/office/drawing/2014/main" id="{C25A7F5B-16E7-7346-BDB6-BC8F7BC0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42681" y="-706140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43878432">
            <a:extLst>
              <a:ext uri="{FF2B5EF4-FFF2-40B4-BE49-F238E27FC236}">
                <a16:creationId xmlns:a16="http://schemas.microsoft.com/office/drawing/2014/main" id="{DAC025D3-9552-C944-9D1D-699974D7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05700" y="2169174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49218-05A8-314C-AFAE-95C2A0427AC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3696A6-5D23-664D-ADEC-520C0190DFA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00F28F-4D91-BC48-905B-381C613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01866" y="106093"/>
              <a:ext cx="2980887" cy="3440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66293-B178-C543-8D9A-CCD9AED9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98838" y="43687"/>
              <a:ext cx="3105698" cy="3440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D9D89B-2BAC-074E-9A10-CEA70EBA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911310" y="1934602"/>
              <a:ext cx="3073400" cy="62865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CF750-2C55-0C49-9250-5C6134987C24}"/>
              </a:ext>
            </a:extLst>
          </p:cNvPr>
          <p:cNvSpPr/>
          <p:nvPr/>
        </p:nvSpPr>
        <p:spPr>
          <a:xfrm>
            <a:off x="-9826837" y="-628030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38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642A55-7515-3A42-BF89-E919C22225B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 descr="A picture containing text, indoor, different, various&#10;&#10;Description automatically generated">
              <a:extLst>
                <a:ext uri="{FF2B5EF4-FFF2-40B4-BE49-F238E27FC236}">
                  <a16:creationId xmlns:a16="http://schemas.microsoft.com/office/drawing/2014/main" id="{09F08E0A-3B55-5745-A9FC-FF90C49F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388" y="0"/>
              <a:ext cx="6717224" cy="57239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D186D6-8724-FB4A-8E1A-4F773CC370D7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96225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97576-197C-FB4E-87E4-C4D4F9167602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761FE5-302D-5740-AF07-6869430CA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0"/>
              <a:ext cx="6721200" cy="25988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D10BAC-2CA5-1741-9E57-648559CAB88B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BF707-F19F-704F-8209-23BF343A4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3092971"/>
              <a:ext cx="6721200" cy="2332417"/>
            </a:xfrm>
            <a:prstGeom prst="rect">
              <a:avLst/>
            </a:prstGeom>
          </p:spPr>
        </p:pic>
      </p:grpSp>
      <p:pic>
        <p:nvPicPr>
          <p:cNvPr id="1025" name="Picture 1" descr="page2image51974080">
            <a:extLst>
              <a:ext uri="{FF2B5EF4-FFF2-40B4-BE49-F238E27FC236}">
                <a16:creationId xmlns:a16="http://schemas.microsoft.com/office/drawing/2014/main" id="{539D74CA-8E1E-EC4B-A58C-75952859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810158" y="-4183313"/>
            <a:ext cx="66548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5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4AF5-A882-C94B-9E1B-E15290826EE0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E59830B-C21F-094B-A85C-700AD5586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1133" y="2161448"/>
              <a:ext cx="7201732" cy="317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icture containing text, different, various&#10;&#10;Description automatically generated">
              <a:extLst>
                <a:ext uri="{FF2B5EF4-FFF2-40B4-BE49-F238E27FC236}">
                  <a16:creationId xmlns:a16="http://schemas.microsoft.com/office/drawing/2014/main" id="{42F4386E-852A-5246-8B41-F43967C4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133" y="0"/>
              <a:ext cx="7201732" cy="19730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56561CB-20D0-B34B-8F8F-AC5C9EB5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52373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6207FE-370F-F746-B54B-DFDBFAB5DF6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D3AD7-FB65-D54E-A35F-03E42B1D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144" y="0"/>
              <a:ext cx="5785709" cy="567944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BAA8C6-9172-9848-B8A7-555B6B3A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0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1933</TotalTime>
  <Words>32</Words>
  <Application>Microsoft Macintosh PowerPoint</Application>
  <PresentationFormat>On-screen Show (4:3)</PresentationFormat>
  <Paragraphs>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Huxin</dc:creator>
  <cp:lastModifiedBy>Gao Huxin</cp:lastModifiedBy>
  <cp:revision>25</cp:revision>
  <dcterms:created xsi:type="dcterms:W3CDTF">2021-06-14T14:35:46Z</dcterms:created>
  <dcterms:modified xsi:type="dcterms:W3CDTF">2023-05-11T02:56:30Z</dcterms:modified>
</cp:coreProperties>
</file>